
<file path=[Content_Types].xml><?xml version="1.0" encoding="utf-8"?>
<Types xmlns="http://schemas.openxmlformats.org/package/2006/content-types"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B686-8C2B-17CB-6652-25C5C227F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B9AA9-AC3A-3265-E681-E770F12D0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88A1-1E3E-A3B5-E318-24C2402C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968E2-9904-351D-67E2-95932884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AA666-E063-9C7B-1389-E423C10C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76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50C3-7F04-980E-8206-D1266CE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3A122-1A64-8DF0-61DD-19FC6A5CA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0199C-EBA1-6D0F-C1CB-16325516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0B55A-B53D-C6BB-F8CE-5DB16508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2DCD9-2ED1-73BB-B2DB-328163B0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286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95806-0044-5BEF-F406-ADA251848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99A05-ED13-2DFF-B61F-6037E196A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F9C98-4BFE-2EC7-AD9F-6B38840C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AFD03-4E2F-4B56-1407-61DCD887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21E29-3094-18C1-5693-F14E2E6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16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F2F2-CD1F-F473-16BD-7C65FC8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05356-E609-F64B-7CEE-AB5F56B71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B1082-A07A-CDE9-4967-124C2E74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AA7AA-9215-8B89-CD8C-787F25ED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20D64-603A-D3C1-C383-AEBA5141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11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CA913-5A3F-75B0-19F6-92D121CC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DA487-F5AD-6792-EF4D-CC09DC474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B6FFC-6485-7FC4-644D-5D65D9B7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B3812-DB8B-311A-819A-8A996364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9DDC0-5AC5-9FA0-8CFD-B5FD4266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87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11DA-10BC-E6A7-FB7F-565745E0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701B-F59B-0C4F-B177-728BFABE2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9F820-9D12-D19E-1158-C80589B48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49E31-3E60-7E51-AC3E-0DC29644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2F0BF-4779-7149-68F3-3DD12249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F3712-DD91-0D16-4ACD-5820C897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56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CAB2-4986-A470-FF03-98A25793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84AEA-A176-920F-4310-40C045A52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B0D18-5BF7-A1D0-6415-A327FE723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F9621-D799-B030-5FDF-25A644357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913F48-A876-B14F-329E-22B0166F5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E03E8-A76C-8C54-F3AF-042B983E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FF0D0-A97B-916D-B4B3-D11C475A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2F5C37-A203-95C7-3B4D-6BFA1B63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35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519E-C20F-48EF-C593-1149FA8D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3B11E-13A5-7302-E49D-142F90A98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A8075-00BF-005C-3CE4-EC1641763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36404-4CAE-EAF4-A08D-E038510B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02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4A00EA-17FE-5ACB-0CF6-8C0282A4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D8330-F9E4-EF70-8FA7-D489BDDC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ACD5A-B605-EEBB-AFC5-66F00D3C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07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EE2-F181-A4F7-1175-B0D924B4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D8D1C-C773-A381-5F73-EF0166105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93038-6BFB-70F0-D22C-A9F47AADA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FA7E2-75E4-7FF3-5805-63AB1BA0A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DF363-631B-AB67-5D41-D2323018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9F6E5-462B-7B5E-0AC1-C74750CC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20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4444-56A3-9CEA-27BA-5DA0F7B5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3BB68E-75DB-4246-E878-C78C828B8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04242-8DD0-7B99-F0DB-60FC8C0CA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488AF-D742-1A56-489C-735B668CD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68045-169B-E019-9092-D25C23F5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11931-C0CF-B104-3372-744E1D36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67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875A5D-F727-C135-563A-3C92DFE8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70977-5EBD-973E-AA85-D8E25D807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E771A-C23A-0D17-D40A-2AFA50699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19785-BE26-41A3-921C-1F175FFF8274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4445D-E8EB-D6F3-6A0D-B3A2CADCE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14AA9-A04C-8E95-5924-E23B102EA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90EC6-C7B3-4514-8456-8ACD2C71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86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22D839-AB6B-BA5E-8ABD-712DF90E74E4}"/>
              </a:ext>
            </a:extLst>
          </p:cNvPr>
          <p:cNvSpPr txBox="1"/>
          <p:nvPr/>
        </p:nvSpPr>
        <p:spPr>
          <a:xfrm>
            <a:off x="745724" y="870012"/>
            <a:ext cx="653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Husky</a:t>
            </a:r>
            <a:r>
              <a:rPr lang="en-US" sz="7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Bites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Elevating Food Ordering Experience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7C1DD-CBF2-A2CA-54F1-5DB8B3BE9C29}"/>
              </a:ext>
            </a:extLst>
          </p:cNvPr>
          <p:cNvSpPr txBox="1"/>
          <p:nvPr/>
        </p:nvSpPr>
        <p:spPr>
          <a:xfrm>
            <a:off x="745724" y="3213717"/>
            <a:ext cx="6400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INFO6150 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sz="4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Web Design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and User Experience Engineering</a:t>
            </a:r>
            <a:br>
              <a:rPr lang="en-US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br>
              <a:rPr lang="en-US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r>
              <a:rPr lang="en-US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Professor</a:t>
            </a:r>
            <a:r>
              <a:rPr lang="en-US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en-US" b="1" i="0" u="sng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Amuthan</a:t>
            </a:r>
            <a:r>
              <a:rPr lang="en-US" b="1" i="0" u="sng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b="1" i="0" u="sng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Arulraj</a:t>
            </a:r>
            <a:br>
              <a:rPr lang="en-US" sz="1600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br>
              <a:rPr lang="en-US" sz="160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r>
              <a:rPr lang="en-US" sz="160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Omkar</a:t>
            </a:r>
            <a:r>
              <a:rPr lang="en-US" sz="140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 Vasant Nate</a:t>
            </a:r>
            <a:endParaRPr lang="en-US" sz="1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Ashish</a:t>
            </a:r>
            <a:r>
              <a:rPr lang="en-US" sz="140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 Raghu Badhe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Lato" panose="020F0502020204030203" pitchFamily="34" charset="0"/>
              </a:rPr>
              <a:t>Chinmay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</a:rPr>
              <a:t>Gulhane</a:t>
            </a:r>
            <a:endParaRPr lang="en-US" sz="14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Rohan</a:t>
            </a:r>
            <a:r>
              <a:rPr lang="en-US" sz="140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 Biradar</a:t>
            </a:r>
            <a:br>
              <a:rPr lang="en-US" sz="160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D5E920F-FB73-825C-0E2B-65161F3A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627949"/>
            <a:ext cx="2255838" cy="29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3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C6B047-5263-B919-6225-E899341D2A59}"/>
              </a:ext>
            </a:extLst>
          </p:cNvPr>
          <p:cNvSpPr txBox="1"/>
          <p:nvPr/>
        </p:nvSpPr>
        <p:spPr>
          <a:xfrm>
            <a:off x="3178206" y="292962"/>
            <a:ext cx="6187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Tech Stack</a:t>
            </a:r>
            <a:endParaRPr lang="en-IN" sz="4400" b="1" i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0352-3280-27AD-B4F5-79A520B8B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5" y="1669651"/>
            <a:ext cx="1876471" cy="1129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71D344-B3A1-DF49-7B0C-462F323C3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8" y="2947572"/>
            <a:ext cx="1792889" cy="1792889"/>
          </a:xfrm>
          <a:prstGeom prst="rect">
            <a:avLst/>
          </a:prstGeom>
        </p:spPr>
      </p:pic>
      <p:pic>
        <p:nvPicPr>
          <p:cNvPr id="2056" name="Picture 8" descr="Introduction to ExpressJS [+6 Learning Resources] - Geekflare">
            <a:extLst>
              <a:ext uri="{FF2B5EF4-FFF2-40B4-BE49-F238E27FC236}">
                <a16:creationId xmlns:a16="http://schemas.microsoft.com/office/drawing/2014/main" id="{349F962A-E264-2CC4-6F62-B7D02C2A2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06" y="1845663"/>
            <a:ext cx="2014078" cy="6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38458F-01B2-1DC2-0229-9EBEA4F05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8" y="4880529"/>
            <a:ext cx="1746173" cy="1746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F6351F-BF83-AA30-520C-A8F61E03A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59" y="2746929"/>
            <a:ext cx="1920321" cy="1920321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07CD7D0-DE87-3DB1-80BD-B20AA689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393" y="5067378"/>
            <a:ext cx="1785983" cy="13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6A0DFFC-ACCA-4005-6FB6-85E03F374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614" y="1664275"/>
            <a:ext cx="1272771" cy="10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C9B8650-9174-6A35-E148-85089E8F5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909" y="1830442"/>
            <a:ext cx="3349840" cy="84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Nodemailer :: Nodemailer">
            <a:extLst>
              <a:ext uri="{FF2B5EF4-FFF2-40B4-BE49-F238E27FC236}">
                <a16:creationId xmlns:a16="http://schemas.microsoft.com/office/drawing/2014/main" id="{0005EEBC-D406-D5A5-0919-9C344C3E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82" y="3166029"/>
            <a:ext cx="1905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E51659-07B1-E99A-C9BB-A5508E4AEE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27" y="4734038"/>
            <a:ext cx="2377680" cy="2006168"/>
          </a:xfrm>
          <a:prstGeom prst="rect">
            <a:avLst/>
          </a:prstGeom>
        </p:spPr>
      </p:pic>
      <p:pic>
        <p:nvPicPr>
          <p:cNvPr id="2076" name="Picture 28" descr="Press and Media | Postman">
            <a:extLst>
              <a:ext uri="{FF2B5EF4-FFF2-40B4-BE49-F238E27FC236}">
                <a16:creationId xmlns:a16="http://schemas.microsoft.com/office/drawing/2014/main" id="{FD7EA600-02E9-5A96-AC87-8B3F97DA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02" y="3078495"/>
            <a:ext cx="4153248" cy="13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B8562-2487-2927-D66D-9117E7F4B7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t="33735" r="18594" b="34265"/>
          <a:stretch/>
        </p:blipFill>
        <p:spPr>
          <a:xfrm>
            <a:off x="9029700" y="4591050"/>
            <a:ext cx="2377680" cy="844320"/>
          </a:xfrm>
          <a:prstGeom prst="rect">
            <a:avLst/>
          </a:prstGeom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EE197ABC-D1ED-4192-A913-166B051E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011" y="1664275"/>
            <a:ext cx="1014272" cy="10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4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0123A-4B95-70A8-4FA7-95FEFD438DDC}"/>
              </a:ext>
            </a:extLst>
          </p:cNvPr>
          <p:cNvSpPr txBox="1"/>
          <p:nvPr/>
        </p:nvSpPr>
        <p:spPr>
          <a:xfrm>
            <a:off x="3213716" y="426128"/>
            <a:ext cx="7217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Purpose</a:t>
            </a:r>
            <a:endParaRPr lang="en-IN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C0D54C-F65C-0BD9-E256-389DD50F88E8}"/>
              </a:ext>
            </a:extLst>
          </p:cNvPr>
          <p:cNvSpPr/>
          <p:nvPr/>
        </p:nvSpPr>
        <p:spPr>
          <a:xfrm flipV="1">
            <a:off x="1429305" y="995067"/>
            <a:ext cx="10591060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A1D3B-29FA-BDF3-4B3E-F757EF6B80A6}"/>
              </a:ext>
            </a:extLst>
          </p:cNvPr>
          <p:cNvSpPr txBox="1"/>
          <p:nvPr/>
        </p:nvSpPr>
        <p:spPr>
          <a:xfrm>
            <a:off x="976544" y="1651247"/>
            <a:ext cx="10697593" cy="410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Söhne"/>
              </a:rPr>
              <a:t>Allow customers to browse menus and place orders from the comfort of their homes or offices.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Söhne"/>
              </a:rPr>
              <a:t>Provide an easy-to-use platform for ordering food online, saving customers time and effort.</a:t>
            </a:r>
            <a:endParaRPr lang="en-US" sz="2200" dirty="0"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Söhne"/>
              </a:rPr>
              <a:t>Expand a restaurant's online presence, making it more accessible to potential customers.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Söhne"/>
              </a:rPr>
              <a:t>Attract a broader customer base by reaching people who prefer online ordering.</a:t>
            </a:r>
            <a:endParaRPr lang="en-US" sz="2200" dirty="0"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Söhne"/>
              </a:rPr>
              <a:t>Ensure that customers can access the food ordering website via mobile devices, making it convenient for on-the-go orders.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2292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0123A-4B95-70A8-4FA7-95FEFD438DDC}"/>
              </a:ext>
            </a:extLst>
          </p:cNvPr>
          <p:cNvSpPr txBox="1"/>
          <p:nvPr/>
        </p:nvSpPr>
        <p:spPr>
          <a:xfrm>
            <a:off x="3213716" y="426128"/>
            <a:ext cx="7217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Features</a:t>
            </a:r>
            <a:endParaRPr lang="en-IN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C0D54C-F65C-0BD9-E256-389DD50F88E8}"/>
              </a:ext>
            </a:extLst>
          </p:cNvPr>
          <p:cNvSpPr/>
          <p:nvPr/>
        </p:nvSpPr>
        <p:spPr>
          <a:xfrm flipV="1">
            <a:off x="1429305" y="995067"/>
            <a:ext cx="10591060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F2DAF-321E-C617-6D84-451DC14D4D3C}"/>
              </a:ext>
            </a:extLst>
          </p:cNvPr>
          <p:cNvSpPr txBox="1"/>
          <p:nvPr/>
        </p:nvSpPr>
        <p:spPr>
          <a:xfrm>
            <a:off x="284085" y="1642369"/>
            <a:ext cx="11629748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Login Functionality for Users, Restaurant and Admin.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Authentication using JSON Web tokens.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Email notification to users for sign up and OTP for resetting password using node mailer.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CRUD operations for Users, Restaurants and Food items.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Next JS based routing.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PWA enabled with optimum performance.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Internationalization with two language support.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Use of redux to store restaurant items.</a:t>
            </a:r>
          </a:p>
        </p:txBody>
      </p:sp>
    </p:spTree>
    <p:extLst>
      <p:ext uri="{BB962C8B-B14F-4D97-AF65-F5344CB8AC3E}">
        <p14:creationId xmlns:p14="http://schemas.microsoft.com/office/powerpoint/2010/main" val="70246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706D79-4079-A42C-50D5-FA87AC0370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8" b="4684"/>
          <a:stretch/>
        </p:blipFill>
        <p:spPr>
          <a:xfrm>
            <a:off x="6225295" y="99400"/>
            <a:ext cx="5966707" cy="3050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72BBD6-77CE-F1AD-2B9F-ED69AC75CB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2" b="4796"/>
          <a:stretch/>
        </p:blipFill>
        <p:spPr>
          <a:xfrm>
            <a:off x="0" y="3707776"/>
            <a:ext cx="6002325" cy="30508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B41DC6-BC12-697D-857E-879EF4C410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5" b="4596"/>
          <a:stretch/>
        </p:blipFill>
        <p:spPr>
          <a:xfrm>
            <a:off x="6096000" y="3707776"/>
            <a:ext cx="6096000" cy="3050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3D64A8-2AC8-0A62-2B6B-6E271AA2FE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5760"/>
          <a:stretch/>
        </p:blipFill>
        <p:spPr>
          <a:xfrm>
            <a:off x="0" y="99400"/>
            <a:ext cx="5966707" cy="30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1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ABA07-8AF5-9111-7585-4762DEB2E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0" b="5113"/>
          <a:stretch/>
        </p:blipFill>
        <p:spPr>
          <a:xfrm>
            <a:off x="1" y="106531"/>
            <a:ext cx="5850384" cy="3089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C3B7A5-C5B6-D727-00BF-F83B91720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9" b="5502"/>
          <a:stretch/>
        </p:blipFill>
        <p:spPr>
          <a:xfrm>
            <a:off x="6027938" y="106532"/>
            <a:ext cx="6145242" cy="3089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BB6CB-A621-3653-4309-B29B12F902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6" b="5372"/>
          <a:stretch/>
        </p:blipFill>
        <p:spPr>
          <a:xfrm>
            <a:off x="0" y="3497802"/>
            <a:ext cx="5877936" cy="2965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514305-5384-079C-D576-B2875C878D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5761"/>
          <a:stretch/>
        </p:blipFill>
        <p:spPr>
          <a:xfrm>
            <a:off x="6046758" y="3497802"/>
            <a:ext cx="6145242" cy="29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5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8DC856-CCDA-46DE-FA89-683287973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8" b="5761"/>
          <a:stretch/>
        </p:blipFill>
        <p:spPr>
          <a:xfrm>
            <a:off x="0" y="106532"/>
            <a:ext cx="6145243" cy="2965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2CAF3-ADA0-B0C5-44A9-BA25F65A3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8" b="4854"/>
          <a:stretch/>
        </p:blipFill>
        <p:spPr>
          <a:xfrm>
            <a:off x="6365289" y="106531"/>
            <a:ext cx="5826711" cy="2965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6EF75-3EA5-FC47-C959-1FF5D8160C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8" b="4854"/>
          <a:stretch/>
        </p:blipFill>
        <p:spPr>
          <a:xfrm>
            <a:off x="0" y="3428999"/>
            <a:ext cx="6145243" cy="2965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FFB47-CE72-06E4-36D8-1CBDC704E2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8" b="4725"/>
          <a:stretch/>
        </p:blipFill>
        <p:spPr>
          <a:xfrm>
            <a:off x="6365289" y="3428996"/>
            <a:ext cx="5827101" cy="29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4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75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184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Lato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Biradar</dc:creator>
  <cp:lastModifiedBy>Rohan Biradar</cp:lastModifiedBy>
  <cp:revision>2</cp:revision>
  <dcterms:created xsi:type="dcterms:W3CDTF">2023-12-13T00:18:20Z</dcterms:created>
  <dcterms:modified xsi:type="dcterms:W3CDTF">2023-12-14T02:25:47Z</dcterms:modified>
</cp:coreProperties>
</file>